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7" d="100"/>
          <a:sy n="107" d="100"/>
        </p:scale>
        <p:origin x="71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7DD8C7-A711-45B9-364B-5217A486D8D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5DF40AA-EF51-4E41-8AD9-7B6400C2E20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3C2C7AA-2BC8-5579-FFA2-EABAC6C1D4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59C14F-C8E0-4C8B-AD90-CB9147763D54}" type="datetimeFigureOut">
              <a:rPr lang="en-IN" smtClean="0"/>
              <a:t>13-04-2026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2AC7A10-B8DE-C75F-8792-69F8B42EDA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446251D-DBFD-6A28-DD3C-D5986CD99F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65465D-97EE-430C-9B89-7BDDF86DC97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001596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F627A6-ABC3-08B6-682D-58B5A07AEA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5C1AEC-F70A-55B9-0ECB-3546D095A82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E324FB5-7A0A-D425-58FD-FBB4A18E06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59C14F-C8E0-4C8B-AD90-CB9147763D54}" type="datetimeFigureOut">
              <a:rPr lang="en-IN" smtClean="0"/>
              <a:t>13-04-2026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53607A8-39FD-1596-7B5A-FD5636066B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A65F07-ED41-D575-935C-6A96F93551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65465D-97EE-430C-9B89-7BDDF86DC97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995907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88F51E-75B2-6D9B-D59A-134426961E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4D3AA17-0B86-1A11-49D0-8F87ED1765E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0EDD399-4CC5-5068-1722-B7DFD0F02E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59C14F-C8E0-4C8B-AD90-CB9147763D54}" type="datetimeFigureOut">
              <a:rPr lang="en-IN" smtClean="0"/>
              <a:t>13-04-2026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E92F2C1-429A-2DF5-0995-FCF5762B3A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A26A048-7F81-CECE-BBA3-2A3630AC55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65465D-97EE-430C-9B89-7BDDF86DC97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876955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31C315-4260-3945-231F-F451A609D7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A1A932-94C5-21FF-8E0A-7317B9B75BF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9800830-4345-504C-9E50-34A2E788C94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8B4A9CF-86B6-AC7C-A325-04C2347C83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59C14F-C8E0-4C8B-AD90-CB9147763D54}" type="datetimeFigureOut">
              <a:rPr lang="en-IN" smtClean="0"/>
              <a:t>13-04-2026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D185A52-F7AC-C3C6-6016-3EBF502932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A597402-3059-0A9A-3814-00C0FD12AB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65465D-97EE-430C-9B89-7BDDF86DC97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4995913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B8DFE8-B668-7818-C2AD-7B6158BD26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C807F49-E076-DBFC-40DC-557AAA1071B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1FA6ECF-65E4-8BE0-BC75-4D36AB1CCDE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784A7C3-F0A7-81DC-BEB4-FA36C036432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4B8F727-2CDF-4D23-D473-8159A32DD78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C251D4A-5741-0599-1450-84665EA19A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59C14F-C8E0-4C8B-AD90-CB9147763D54}" type="datetimeFigureOut">
              <a:rPr lang="en-IN" smtClean="0"/>
              <a:t>13-04-2026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DE4F062-6023-AE56-EE50-D11916356E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58194FC-ABDE-DFBC-D676-BB001A16F2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65465D-97EE-430C-9B89-7BDDF86DC97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355762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BCBCC4-4A80-1A3E-DBDB-C7A3237F41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C2E1868-F66C-9195-DFF3-C0C334A71B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59C14F-C8E0-4C8B-AD90-CB9147763D54}" type="datetimeFigureOut">
              <a:rPr lang="en-IN" smtClean="0"/>
              <a:t>13-04-2026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B2D7763-8B04-4A80-64B4-118076F79D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EA71623-73DA-2731-5E0C-A52BE4F901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65465D-97EE-430C-9B89-7BDDF86DC97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503817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90EDCF3-6D6A-9751-7B79-2D288D45ED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59C14F-C8E0-4C8B-AD90-CB9147763D54}" type="datetimeFigureOut">
              <a:rPr lang="en-IN" smtClean="0"/>
              <a:t>13-04-2026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E9CA12A-DD21-9B71-01D9-E7D3865354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3EB7FD5-8528-B13B-7E2C-635E40CF8F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65465D-97EE-430C-9B89-7BDDF86DC97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195849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AEB3D7-094C-E710-7407-CFD3C37B9C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B2D7C9-3E74-9CC7-576E-3704450F32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FA7B7E4-C7FD-1190-D959-378DEF45DA5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9B68AAE-D53C-F8C4-3CD3-C9C3D220F2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59C14F-C8E0-4C8B-AD90-CB9147763D54}" type="datetimeFigureOut">
              <a:rPr lang="en-IN" smtClean="0"/>
              <a:t>13-04-2026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C933588-3313-20AF-3AE0-40DEC1C6AC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0EBBFB1-F4B0-3021-A11F-B83F96DE8E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65465D-97EE-430C-9B89-7BDDF86DC97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206019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35B6C4-3EA4-9B7D-C242-09A50B1720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C89EE77-AAE3-C265-FD1F-3E5593679CC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95FE9BF-E3DF-20F6-4E3D-0F7AD5B5BC6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9CB8B5D-A419-778E-1604-18AB63C84F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59C14F-C8E0-4C8B-AD90-CB9147763D54}" type="datetimeFigureOut">
              <a:rPr lang="en-IN" smtClean="0"/>
              <a:t>13-04-2026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CDF80F6-F43B-B159-68E3-48B99D9B72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80860DB-33AC-5E52-8EF8-A2DE8FD3A7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65465D-97EE-430C-9B89-7BDDF86DC97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79134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6511DC-3287-6452-8917-E9FD4E3CD4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B4B920F-28FB-A03A-96C7-8B118B3E6E2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DAC3576-855F-84CC-F158-2290DEA617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59C14F-C8E0-4C8B-AD90-CB9147763D54}" type="datetimeFigureOut">
              <a:rPr lang="en-IN" smtClean="0"/>
              <a:t>13-04-2026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91E0D79-3E56-2BB8-B79C-9EBB1854C8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506B8BC-09E8-9AA4-A500-977048160B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65465D-97EE-430C-9B89-7BDDF86DC97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984259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471D2AA-BAD7-1350-9F4F-73A147D633D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0126DAB-2BC5-3BF2-6FE6-AB126DAAB22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219B3CE-DB6C-827C-CA9A-A12AEE3A95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59C14F-C8E0-4C8B-AD90-CB9147763D54}" type="datetimeFigureOut">
              <a:rPr lang="en-IN" smtClean="0"/>
              <a:t>13-04-2026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5806C6-CDFA-10F0-30E0-9880D27CB2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21E2453-CAE5-7B46-298D-370ED416B5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65465D-97EE-430C-9B89-7BDDF86DC97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533132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4029DAC-D643-1D23-58CD-987CFDD3B0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0372B07-94F5-85B0-9729-4E2CA93BFA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25ECE64-C182-F248-EDC2-27DF6578888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59C14F-C8E0-4C8B-AD90-CB9147763D54}" type="datetimeFigureOut">
              <a:rPr lang="en-IN" smtClean="0"/>
              <a:t>13-04-2026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50584E-1736-2616-0D38-4BFB5947179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E56BDE9-6A37-3354-1715-736E4F967CB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65465D-97EE-430C-9B89-7BDDF86DC97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836708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7AB29F5C-6B63-A28C-02B0-453907F056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29266"/>
            <a:ext cx="10515600" cy="1325563"/>
          </a:xfrm>
          <a:solidFill>
            <a:schemeClr val="bg1"/>
          </a:solidFill>
        </p:spPr>
        <p:txBody>
          <a:bodyPr>
            <a:normAutofit fontScale="90000"/>
          </a:bodyPr>
          <a:lstStyle/>
          <a:p>
            <a:pPr algn="ctr"/>
            <a:br>
              <a:rPr lang="en-GB" dirty="0">
                <a:latin typeface="Algerian" panose="04020705040A02060702" pitchFamily="82" charset="0"/>
              </a:rPr>
            </a:br>
            <a:r>
              <a:rPr lang="en-GB" sz="4000" dirty="0">
                <a:latin typeface="Algerian" panose="04020705040A02060702" pitchFamily="82" charset="0"/>
              </a:rPr>
              <a:t>Celebration of </a:t>
            </a:r>
            <a:br>
              <a:rPr lang="en-GB" sz="4000" dirty="0">
                <a:latin typeface="Algerian" panose="04020705040A02060702" pitchFamily="82" charset="0"/>
              </a:rPr>
            </a:br>
            <a:r>
              <a:rPr lang="en-GB" sz="4000" dirty="0">
                <a:latin typeface="Algerian" panose="04020705040A02060702" pitchFamily="82" charset="0"/>
              </a:rPr>
              <a:t>world Homoeopathy Day </a:t>
            </a:r>
            <a:br>
              <a:rPr lang="en-GB" sz="4000" dirty="0">
                <a:latin typeface="Algerian" panose="04020705040A02060702" pitchFamily="82" charset="0"/>
              </a:rPr>
            </a:br>
            <a:r>
              <a:rPr lang="en-GB" sz="4000" dirty="0">
                <a:latin typeface="Algerian" panose="04020705040A02060702" pitchFamily="82" charset="0"/>
              </a:rPr>
              <a:t>10</a:t>
            </a:r>
            <a:r>
              <a:rPr lang="en-GB" sz="4000" baseline="30000" dirty="0">
                <a:latin typeface="Algerian" panose="04020705040A02060702" pitchFamily="82" charset="0"/>
              </a:rPr>
              <a:t>th</a:t>
            </a:r>
            <a:r>
              <a:rPr lang="en-GB" sz="4000" dirty="0">
                <a:latin typeface="Algerian" panose="04020705040A02060702" pitchFamily="82" charset="0"/>
              </a:rPr>
              <a:t> April 2026</a:t>
            </a:r>
            <a:br>
              <a:rPr lang="en-GB" dirty="0"/>
            </a:br>
            <a:endParaRPr lang="en-IN" dirty="0"/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404CCBBC-D808-6318-ADE3-FC51B8822891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 rot="5400000">
            <a:off x="819407" y="1844420"/>
            <a:ext cx="4766469" cy="472888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" name="Content Placeholder 1">
            <a:extLst>
              <a:ext uri="{FF2B5EF4-FFF2-40B4-BE49-F238E27FC236}">
                <a16:creationId xmlns:a16="http://schemas.microsoft.com/office/drawing/2014/main" id="{AD3CB43A-DD16-83C9-A67D-E06B9883AF6A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6230466" y="1825626"/>
            <a:ext cx="5123334" cy="476647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42416976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D9C41D-C5B4-1DF8-D307-D182F8F764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>
                <a:latin typeface="Algerian" panose="04020705040A02060702" pitchFamily="82" charset="0"/>
              </a:rPr>
              <a:t>Invitation &amp; Appreciation Letter</a:t>
            </a:r>
            <a:endParaRPr lang="en-IN" dirty="0">
              <a:latin typeface="Algerian" panose="04020705040A02060702" pitchFamily="82" charset="0"/>
            </a:endParaRP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C7C3814A-C791-F63D-A0EC-003EF2F265BC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3907" y="1825625"/>
            <a:ext cx="4634752" cy="4351338"/>
          </a:xfr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07BDAA1-DB98-E191-FB62-22B4FE94179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0705" y="1825625"/>
            <a:ext cx="4982777" cy="4422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13642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5025E9-C516-DA2A-F1C6-E4CA273D37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>
                <a:latin typeface="Algerian" panose="04020705040A02060702" pitchFamily="82" charset="0"/>
              </a:rPr>
              <a:t>Photo-Pujan &amp; Lamp-Lightning</a:t>
            </a:r>
            <a:endParaRPr lang="en-IN" dirty="0">
              <a:latin typeface="Algerian" panose="04020705040A02060702" pitchFamily="82" charset="0"/>
            </a:endParaRPr>
          </a:p>
        </p:txBody>
      </p:sp>
      <p:pic>
        <p:nvPicPr>
          <p:cNvPr id="14" name="Content Placeholder 13">
            <a:extLst>
              <a:ext uri="{FF2B5EF4-FFF2-40B4-BE49-F238E27FC236}">
                <a16:creationId xmlns:a16="http://schemas.microsoft.com/office/drawing/2014/main" id="{23C14B6A-3E85-1B8C-FB98-28BDAE3C3F7E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8224" y="1771323"/>
            <a:ext cx="5181600" cy="4721551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B745A4B7-A529-227A-A409-E7A61CCC73E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1771323"/>
            <a:ext cx="5517776" cy="4593617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7223279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8DF372-2F24-3E06-BDC0-E6F2E09C4C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>
                <a:latin typeface="Algerian" panose="04020705040A02060702" pitchFamily="82" charset="0"/>
              </a:rPr>
              <a:t>Felicitation Of Guests </a:t>
            </a:r>
            <a:endParaRPr lang="en-IN" dirty="0">
              <a:latin typeface="Algerian" panose="04020705040A02060702" pitchFamily="82" charset="0"/>
            </a:endParaRP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01495B01-2315-99F2-1591-9C3125F2CEB1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0294" y="2058193"/>
            <a:ext cx="5181600" cy="4434681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61DAAC4D-5244-B55E-8FAC-CE6F51D9246F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2200" y="2058193"/>
            <a:ext cx="5459506" cy="4434681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6637553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FCA650-E24B-308C-A74C-403ED3B39F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>
                <a:latin typeface="Algerian" panose="04020705040A02060702" pitchFamily="82" charset="0"/>
              </a:rPr>
              <a:t>Introduction &amp; Guest Speech</a:t>
            </a:r>
            <a:endParaRPr lang="en-IN" dirty="0">
              <a:latin typeface="Algerian" panose="04020705040A02060702" pitchFamily="82" charset="0"/>
            </a:endParaRP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B6131874-8909-7BEF-B07C-E4DCD4CABF4A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9082" y="2058192"/>
            <a:ext cx="5432438" cy="4434683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784285F8-CE8F-EBB8-5736-79BAC1122670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2517" y="2058192"/>
            <a:ext cx="5222117" cy="4434683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8332254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2BBA18-7DB9-D0A6-AC3D-1EE5877A48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GB" sz="3200" dirty="0">
                <a:latin typeface="Algerian" panose="04020705040A02060702" pitchFamily="82" charset="0"/>
              </a:rPr>
              <a:t>Seminar On Topic </a:t>
            </a:r>
            <a:br>
              <a:rPr lang="en-GB" sz="3200" dirty="0">
                <a:latin typeface="Algerian" panose="04020705040A02060702" pitchFamily="82" charset="0"/>
              </a:rPr>
            </a:br>
            <a:r>
              <a:rPr lang="en-IN" sz="3200" b="1" dirty="0">
                <a:latin typeface="Algerian" panose="04020705040A02060702" pitchFamily="82" charset="0"/>
              </a:rPr>
              <a:t>“Scope of Homoeopathy in global health Care.”</a:t>
            </a:r>
            <a:endParaRPr lang="en-IN" sz="3200" dirty="0">
              <a:latin typeface="Algerian" panose="04020705040A02060702" pitchFamily="82" charset="0"/>
            </a:endParaRP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1A918B4D-5006-A2DA-4EB6-340CC7ABF10C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376" y="2058193"/>
            <a:ext cx="5486400" cy="4324677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84AF6FA2-29CB-EA4D-AF59-03B4388595E2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2200" y="2058194"/>
            <a:ext cx="5607424" cy="432467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4750442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3B4A49-9353-0435-27F4-0662E5F0FA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GB" sz="3600" dirty="0">
                <a:latin typeface="Algerian" panose="04020705040A02060702" pitchFamily="82" charset="0"/>
              </a:rPr>
              <a:t>Seminar On Topic </a:t>
            </a:r>
            <a:br>
              <a:rPr lang="en-GB" sz="3600" dirty="0">
                <a:latin typeface="Algerian" panose="04020705040A02060702" pitchFamily="82" charset="0"/>
              </a:rPr>
            </a:br>
            <a:r>
              <a:rPr lang="en-IN" sz="3600" b="1" dirty="0">
                <a:latin typeface="Algerian" panose="04020705040A02060702" pitchFamily="82" charset="0"/>
              </a:rPr>
              <a:t>“Scope of Homoeopathy in global health Care.”</a:t>
            </a:r>
            <a:endParaRPr lang="en-IN" sz="3600" dirty="0"/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602F5218-B364-5B11-E91D-4FB1F7D9A504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4247" y="2058193"/>
            <a:ext cx="5356412" cy="443468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1" name="Content Placeholder 10">
            <a:extLst>
              <a:ext uri="{FF2B5EF4-FFF2-40B4-BE49-F238E27FC236}">
                <a16:creationId xmlns:a16="http://schemas.microsoft.com/office/drawing/2014/main" id="{E31A62BF-B2F1-7566-8C3B-F60ED8AAFB7E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/>
          <a:stretch>
            <a:fillRect/>
          </a:stretch>
        </p:blipFill>
        <p:spPr>
          <a:xfrm>
            <a:off x="421341" y="2058193"/>
            <a:ext cx="5598459" cy="4434681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18833923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994D4D-77FD-A316-4420-B2E0D90F65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GB" sz="3200" dirty="0">
                <a:latin typeface="Algerian" panose="04020705040A02060702" pitchFamily="82" charset="0"/>
              </a:rPr>
              <a:t>Seminar On Topic </a:t>
            </a:r>
            <a:br>
              <a:rPr lang="en-GB" sz="3200" dirty="0">
                <a:latin typeface="Algerian" panose="04020705040A02060702" pitchFamily="82" charset="0"/>
              </a:rPr>
            </a:br>
            <a:r>
              <a:rPr lang="en-IN" sz="3200" b="1" dirty="0">
                <a:latin typeface="Algerian" panose="04020705040A02060702" pitchFamily="82" charset="0"/>
              </a:rPr>
              <a:t>“Scope of Homoeopathy in global health Care.”</a:t>
            </a:r>
            <a:endParaRPr lang="en-IN" sz="3200" dirty="0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7027DE71-78C5-A53C-2D7C-BAF6B500CE72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059" y="2058193"/>
            <a:ext cx="5526741" cy="4434681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FBAC26FE-108E-5733-4090-E26FA15589A0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7341" y="1923723"/>
            <a:ext cx="5181600" cy="456915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03364480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4F5876-8260-4675-C638-95B8E634C4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>
                <a:latin typeface="Algerian" panose="04020705040A02060702" pitchFamily="82" charset="0"/>
              </a:rPr>
              <a:t>Group Photo With Speaker</a:t>
            </a:r>
            <a:endParaRPr lang="en-IN" dirty="0">
              <a:latin typeface="Algerian" panose="04020705040A02060702" pitchFamily="82" charset="0"/>
            </a:endParaRP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9EE621E2-7C29-A9BC-65EC-1627C83E025E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471" y="2058193"/>
            <a:ext cx="5181600" cy="4434681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1D5F7F58-38B0-3363-346B-52F6007D5101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2199" y="2058194"/>
            <a:ext cx="5504329" cy="443468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41199551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A1EEF0-53DD-DB1D-ADDC-3988AFAAD2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>
                <a:latin typeface="Algerian" panose="04020705040A02060702" pitchFamily="82" charset="0"/>
              </a:rPr>
              <a:t>Vote Of Thanks</a:t>
            </a:r>
            <a:endParaRPr lang="en-IN" dirty="0">
              <a:latin typeface="Algerian" panose="04020705040A02060702" pitchFamily="82" charset="0"/>
            </a:endParaRP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2805A72C-061F-5FD1-2A36-DF70865C94F7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8024" y="1896828"/>
            <a:ext cx="6185647" cy="4100559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84304292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TM04033925[[fn=Droplet]]</Template>
  <TotalTime>27</TotalTime>
  <Words>72</Words>
  <Application>Microsoft Office PowerPoint</Application>
  <PresentationFormat>Widescreen</PresentationFormat>
  <Paragraphs>10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Algerian</vt:lpstr>
      <vt:lpstr>Arial</vt:lpstr>
      <vt:lpstr>Calibri</vt:lpstr>
      <vt:lpstr>Calibri Light</vt:lpstr>
      <vt:lpstr>Office Theme</vt:lpstr>
      <vt:lpstr> Celebration of  world Homoeopathy Day  10th April 2026 </vt:lpstr>
      <vt:lpstr>Invitation &amp; Appreciation Letter</vt:lpstr>
      <vt:lpstr>Photo-Pujan &amp; Lamp-Lightning</vt:lpstr>
      <vt:lpstr>Felicitation Of Guests </vt:lpstr>
      <vt:lpstr>Introduction &amp; Guest Speech</vt:lpstr>
      <vt:lpstr>Seminar On Topic  “Scope of Homoeopathy in global health Care.”</vt:lpstr>
      <vt:lpstr>Seminar On Topic  “Scope of Homoeopathy in global health Care.”</vt:lpstr>
      <vt:lpstr>Seminar On Topic  “Scope of Homoeopathy in global health Care.”</vt:lpstr>
      <vt:lpstr>Group Photo With Speaker</vt:lpstr>
      <vt:lpstr>Vote Of Thanks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Admin</dc:creator>
  <cp:lastModifiedBy>Admin</cp:lastModifiedBy>
  <cp:revision>25</cp:revision>
  <cp:lastPrinted>2026-04-13T07:34:07Z</cp:lastPrinted>
  <dcterms:created xsi:type="dcterms:W3CDTF">2026-04-13T06:28:39Z</dcterms:created>
  <dcterms:modified xsi:type="dcterms:W3CDTF">2026-04-13T07:34:08Z</dcterms:modified>
</cp:coreProperties>
</file>